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C6F7-FD01-4776-B9D5-154E21D21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88E776-4314-4955-9B97-32F0C7108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6811E-C63A-4A44-9AFB-A3F10966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9A380-7DBD-42A6-B07C-D87863017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E407-55BE-468E-B578-C6039397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8399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54C1-EF64-4E99-83D6-DFF1680C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5A1E3-D696-40CC-9A9D-CC9C6DA13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13FE5-4321-4BB1-BBCC-7E1341FE4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AA11B-D4E3-4202-BEF3-545BF2A3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09322-0D27-46DF-8A7A-B7856273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411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117F21-6BEF-4EE1-A197-246F9434B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D2FF44-6AE5-4F58-A462-EC23C4A80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258F9-D4B3-476F-BA37-B1A71B797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C6AB1-7A7A-4D4D-A3A7-18B53EF1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3CCB2-757C-4973-BF16-14080A0F0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818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7FECC-3D25-4CCB-B204-FF3653A1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A9023-0606-48DC-99D3-91972280F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87907-DF78-4DBB-B12B-8C91EA4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86CFE-3F6F-4665-B259-CD02AB504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6703C-DFA6-4262-B1DB-1DC3F676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866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D27B7-BC51-4ACC-8277-5DD071A51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A453B-8A08-4632-AD2E-599914760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35B0B-60FA-4991-9EA2-DFC829B0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C7EA6-D614-4247-B7C3-63FDE4E19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B1E89-7A0B-46AE-98A6-DEE4C8AD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711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15807-2412-472D-81E0-0E38B3279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C3BBF-7B2F-46D3-B7F0-523F6E37E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DD1BC-0C8D-493F-9984-C01CC532C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CCC4A-9C95-4EE8-BDAF-6E04C5EA1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16DBC-5BAC-4BBF-81F6-539DFC08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3C966-9C10-4368-89B7-C0185A75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841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CCDB7-4C40-4469-A109-42B4286D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584E6-4043-4A5C-98C6-9C9309418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E8A6F-F84E-4A14-B2E5-05F5D2739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6ED05-BDE2-463D-A061-F55BDE6A7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9130E8-23A1-41B2-A15A-EF1370866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C68B2-DBEA-43D4-8135-5FEF4ADA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AB5C0-7C0E-4374-B62A-1F9B9A687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9E136C-9303-444B-BAB6-8AE965B1D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353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53EA5-8BB5-4B48-9C06-D414549E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8CEE7-4B50-4225-AE1C-F6A850F3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11E873-7A11-454F-94DB-324D3B6E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00870-A087-4FC2-8A8C-9EC3EA89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388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A0C84D-85E2-47C6-9D4E-191796EA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0A6DE-9BF0-47C2-BB92-4581DDEE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62250-0A13-47E7-9642-103EA41D5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825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4758-3372-4291-99A4-7081FCC16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7DA06-FEF2-4AD9-9317-B4DA957FD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3AAF3-464A-4F91-A81B-314172C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15449-2EB9-4879-BFAF-EB95B5F7A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FF0BE-FB46-4231-B42F-3D5486CC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D2E33-1DB4-4DF1-A39E-A2495D08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264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8D24-39FE-42A0-9015-3A99C5B7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097CD6-6A88-496C-8816-235B27C6B4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61ECB-B3B4-461B-87C4-6D3F05F17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C0D6D-8D0B-4D55-8E15-F8160EC09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62F58E-7784-4A4E-8702-DA030CE61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A6BB6-E4D9-47D3-87D8-778CA5AC8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550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69AD34-6C65-44DF-BCEC-2D21C2666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30D6E-1AD2-4EFA-B3FC-726B8D258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64C74-6405-427C-A67D-BF5307629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A1A71-4980-45D1-B85C-3313FC03A8CC}" type="datetimeFigureOut">
              <a:rPr lang="es-ES_tradnl" smtClean="0"/>
              <a:t>22/08/2021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4E383-D21A-42ED-976F-7C76AA129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5CDCE-3097-4AEA-AD7C-A83697984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0A8C-F2BB-4022-87CC-BBC0BFDFE8A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196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CF666-0433-4225-B244-EF87C07201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528C8-4F39-4303-B8BE-DD7AD2FD8A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5" name="Picture 4" descr="Timeline&#10;&#10;Description automatically generated">
            <a:extLst>
              <a:ext uri="{FF2B5EF4-FFF2-40B4-BE49-F238E27FC236}">
                <a16:creationId xmlns:a16="http://schemas.microsoft.com/office/drawing/2014/main" id="{C8964490-9B78-483D-B754-29F3F3BB1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6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Flores, Ana J</dc:creator>
  <cp:lastModifiedBy>Flores, Ana J</cp:lastModifiedBy>
  <cp:revision>1</cp:revision>
  <dcterms:created xsi:type="dcterms:W3CDTF">2021-08-22T22:04:57Z</dcterms:created>
  <dcterms:modified xsi:type="dcterms:W3CDTF">2021-08-22T22:06:05Z</dcterms:modified>
</cp:coreProperties>
</file>